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1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115"/>
    <p:restoredTop sz="94696"/>
  </p:normalViewPr>
  <p:slideViewPr>
    <p:cSldViewPr snapToGrid="0" snapToObjects="1">
      <p:cViewPr varScale="1">
        <p:scale>
          <a:sx n="92" d="100"/>
          <a:sy n="92" d="100"/>
        </p:scale>
        <p:origin x="8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27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161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2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55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556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596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73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5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80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64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2519D-30D7-8E41-8883-5EC8F87EE720}" type="datetimeFigureOut">
              <a:rPr lang="ru-RU" smtClean="0"/>
              <a:t>06.03.2020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A002F-C913-AF4C-8385-3DD52090FF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35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29834F-27A7-F242-BDA0-782D1908C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E7F654A-D0B0-964E-9521-4117ACFD27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0760" r="31930"/>
          <a:stretch/>
        </p:blipFill>
        <p:spPr>
          <a:xfrm>
            <a:off x="0" y="3481136"/>
            <a:ext cx="6224337" cy="33768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E9A8E08-6092-7848-912D-FCD331BACB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140" b="71930"/>
          <a:stretch/>
        </p:blipFill>
        <p:spPr>
          <a:xfrm>
            <a:off x="6047874" y="0"/>
            <a:ext cx="3096126" cy="192505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1149264-470C-7042-BA42-F885063A96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2105" b="84561"/>
          <a:stretch/>
        </p:blipFill>
        <p:spPr>
          <a:xfrm>
            <a:off x="0" y="0"/>
            <a:ext cx="3465095" cy="10587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597B61B-69E5-F446-96FC-5BB5C0FD05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335" y="3180454"/>
            <a:ext cx="3288632" cy="6174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962ED41-615C-E54F-98BC-FD03BDC45C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1690" t="63392"/>
          <a:stretch/>
        </p:blipFill>
        <p:spPr>
          <a:xfrm>
            <a:off x="6555346" y="4347410"/>
            <a:ext cx="2588654" cy="25105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1F1F78-E79F-F44B-A7F2-8D61336E715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5439" r="42676" b="66572"/>
          <a:stretch/>
        </p:blipFill>
        <p:spPr>
          <a:xfrm>
            <a:off x="1" y="1058779"/>
            <a:ext cx="5241700" cy="1233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0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AE45113-E795-6440-B74A-EEF65BD64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645ABEA-CF35-2647-9B3D-F757C93F9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79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4832E2E5-EC42-8545-98C7-07FD927E9935}"/>
              </a:ext>
            </a:extLst>
          </p:cNvPr>
          <p:cNvGrpSpPr/>
          <p:nvPr/>
        </p:nvGrpSpPr>
        <p:grpSpPr>
          <a:xfrm>
            <a:off x="0" y="0"/>
            <a:ext cx="9143999" cy="3641558"/>
            <a:chOff x="0" y="0"/>
            <a:chExt cx="9143999" cy="3641558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xmlns="" id="{031D99A5-AE0F-244C-A62C-10B54A429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1930" b="46901"/>
            <a:stretch/>
          </p:blipFill>
          <p:spPr>
            <a:xfrm>
              <a:off x="5662862" y="0"/>
              <a:ext cx="3481137" cy="3641558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52FFF05E-27D0-5246-9D10-8BAC46CE3A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8070" b="78480"/>
            <a:stretch/>
          </p:blipFill>
          <p:spPr>
            <a:xfrm>
              <a:off x="0" y="0"/>
              <a:ext cx="5662862" cy="1475874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85AB959-8E8D-8445-99E4-6498CE00A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3" t="23392" r="38070" b="51345"/>
          <a:stretch/>
        </p:blipFill>
        <p:spPr>
          <a:xfrm>
            <a:off x="481262" y="1604211"/>
            <a:ext cx="5181599" cy="17325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6E0827B-F5DC-F440-803E-091134E0D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778" r="67018"/>
          <a:stretch/>
        </p:blipFill>
        <p:spPr>
          <a:xfrm>
            <a:off x="0" y="3962400"/>
            <a:ext cx="3015916" cy="28956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F96C2A2-4EC3-0E4D-A471-72BA57B15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82" t="47017" r="35790" b="1"/>
          <a:stretch/>
        </p:blipFill>
        <p:spPr>
          <a:xfrm>
            <a:off x="3015916" y="3224464"/>
            <a:ext cx="2855495" cy="3633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954A2C5-83E3-504B-B7C9-D339D9183B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211" t="60117" r="2807"/>
          <a:stretch/>
        </p:blipFill>
        <p:spPr>
          <a:xfrm>
            <a:off x="5871410" y="4122820"/>
            <a:ext cx="3015917" cy="273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49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E07CE00-F8A4-D947-8060-EB5855110F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201"/>
          <a:stretch/>
        </p:blipFill>
        <p:spPr>
          <a:xfrm>
            <a:off x="161925" y="1025451"/>
            <a:ext cx="8820150" cy="560950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38CDB5F-D2B7-2946-A4C1-C0A13F8F21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566"/>
          <a:stretch/>
        </p:blipFill>
        <p:spPr>
          <a:xfrm>
            <a:off x="0" y="25400"/>
            <a:ext cx="9144000" cy="112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232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3C83A88-5B87-2948-962C-039614EF4E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218" b="78551"/>
          <a:stretch/>
        </p:blipFill>
        <p:spPr>
          <a:xfrm>
            <a:off x="0" y="0"/>
            <a:ext cx="4552122" cy="14709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31A7B13-B2AD-2F43-BA5C-5D104A67BD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217" b="78551"/>
          <a:stretch/>
        </p:blipFill>
        <p:spPr>
          <a:xfrm>
            <a:off x="5049078" y="0"/>
            <a:ext cx="4094922" cy="147099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1749C1F-2662-FD4C-8719-EBBB23D88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449" r="51739" b="57101"/>
          <a:stretch/>
        </p:blipFill>
        <p:spPr>
          <a:xfrm>
            <a:off x="1" y="1470991"/>
            <a:ext cx="4412973" cy="14709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D72FA72-ADC5-3844-8083-4FB1E784EA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13" t="21449" b="56232"/>
          <a:stretch/>
        </p:blipFill>
        <p:spPr>
          <a:xfrm>
            <a:off x="4929810" y="1470990"/>
            <a:ext cx="4214190" cy="15306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C343C96E-E3CE-7647-96D2-D0BF114596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3" t="43768" r="53261"/>
          <a:stretch/>
        </p:blipFill>
        <p:spPr>
          <a:xfrm>
            <a:off x="357808" y="3001616"/>
            <a:ext cx="3916017" cy="38563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E191E6C-C118-CA4F-9DBB-925F06751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174" t="42898"/>
          <a:stretch/>
        </p:blipFill>
        <p:spPr>
          <a:xfrm>
            <a:off x="4770780" y="2941982"/>
            <a:ext cx="4373219" cy="391601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B49734CD-5F71-B743-88F8-4DCC7CD570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61" r="47609"/>
          <a:stretch/>
        </p:blipFill>
        <p:spPr>
          <a:xfrm>
            <a:off x="4412974" y="0"/>
            <a:ext cx="377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908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CCD3C32-A9C5-474B-A800-EDFB27D7CB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2029"/>
          <a:stretch/>
        </p:blipFill>
        <p:spPr>
          <a:xfrm>
            <a:off x="0" y="0"/>
            <a:ext cx="9144000" cy="12324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6964C59-26F5-2740-96BA-7DFC1CD7C1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609" r="63261" b="42608"/>
          <a:stretch/>
        </p:blipFill>
        <p:spPr>
          <a:xfrm>
            <a:off x="0" y="1550504"/>
            <a:ext cx="3359426" cy="23853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4E559CD-5606-1C4F-941D-A75E29AEE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83" t="22608" r="36087" b="42609"/>
          <a:stretch/>
        </p:blipFill>
        <p:spPr>
          <a:xfrm>
            <a:off x="3180522" y="1550504"/>
            <a:ext cx="2663687" cy="238539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AB0951A-C203-5140-BBE9-C39114BFB8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13" t="17971" r="5652" b="42609"/>
          <a:stretch/>
        </p:blipFill>
        <p:spPr>
          <a:xfrm>
            <a:off x="5844208" y="1232452"/>
            <a:ext cx="2782957" cy="270344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91F7871-86DC-D941-BA34-2CF146B0EE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09" t="57391" r="65216" b="6377"/>
          <a:stretch/>
        </p:blipFill>
        <p:spPr>
          <a:xfrm>
            <a:off x="695740" y="3935896"/>
            <a:ext cx="2484781" cy="248478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52EA7A6-D84A-814A-8D39-72D8A6E039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83" t="57391" r="36087" b="2609"/>
          <a:stretch/>
        </p:blipFill>
        <p:spPr>
          <a:xfrm>
            <a:off x="3180521" y="3935896"/>
            <a:ext cx="2663686" cy="27432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7E7A333F-FA12-A444-86CC-4B44A4FB54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13" t="57391"/>
          <a:stretch/>
        </p:blipFill>
        <p:spPr>
          <a:xfrm>
            <a:off x="5844206" y="3935896"/>
            <a:ext cx="3299793" cy="292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7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1A5021-FECE-AC4B-A13A-67DDC76E7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99F884F-1432-0044-917A-B67A80FE3F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2029"/>
          <a:stretch/>
        </p:blipFill>
        <p:spPr>
          <a:xfrm>
            <a:off x="0" y="0"/>
            <a:ext cx="9144000" cy="26040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EECCE06-5D90-A641-9075-D13BC6FA0D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7971" r="47174"/>
          <a:stretch/>
        </p:blipFill>
        <p:spPr>
          <a:xfrm>
            <a:off x="0" y="2604052"/>
            <a:ext cx="4830417" cy="425394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9518A77-A91E-7E41-9C29-9FEC9ABC03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2826" t="37971"/>
          <a:stretch/>
        </p:blipFill>
        <p:spPr>
          <a:xfrm>
            <a:off x="4830416" y="2604052"/>
            <a:ext cx="4313583" cy="425394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E39191E-6829-7441-BC73-1929ED152D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78" t="33913" r="74565" b="38551"/>
          <a:stretch/>
        </p:blipFill>
        <p:spPr>
          <a:xfrm>
            <a:off x="1232452" y="2325756"/>
            <a:ext cx="1093305" cy="188843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720E1AE-091F-0746-828C-BAACB018706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5435" t="40869" r="22826" b="38551"/>
          <a:stretch/>
        </p:blipFill>
        <p:spPr>
          <a:xfrm>
            <a:off x="5068957" y="2802834"/>
            <a:ext cx="1987826" cy="141135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F6EE16-8E51-134E-9A96-D450C6F3657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623" b="56522"/>
          <a:stretch/>
        </p:blipFill>
        <p:spPr>
          <a:xfrm rot="21370947">
            <a:off x="0" y="2305878"/>
            <a:ext cx="9144000" cy="675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105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1A5021-FECE-AC4B-A13A-67DDC76E7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D461F78-1F8C-1A45-922C-D259F1A444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3188"/>
          <a:stretch/>
        </p:blipFill>
        <p:spPr>
          <a:xfrm>
            <a:off x="0" y="0"/>
            <a:ext cx="9144000" cy="25245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17E4BC3-1142-944B-A38C-6AF6E13A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333" r="68478"/>
          <a:stretch/>
        </p:blipFill>
        <p:spPr>
          <a:xfrm>
            <a:off x="-115911" y="3538491"/>
            <a:ext cx="3296992" cy="36607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66EF3A-A309-6A40-90E4-94C4980FE5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8028" t="53333" r="34648"/>
          <a:stretch/>
        </p:blipFill>
        <p:spPr>
          <a:xfrm>
            <a:off x="3374264" y="3628646"/>
            <a:ext cx="2857926" cy="366079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D450067-8D5B-5F48-AD99-BE82830D44B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463" t="50894"/>
          <a:stretch/>
        </p:blipFill>
        <p:spPr>
          <a:xfrm>
            <a:off x="6232189" y="3335627"/>
            <a:ext cx="3333505" cy="389300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F6A98D3-2A77-6548-B066-A906D0152E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3623" b="56522"/>
          <a:stretch/>
        </p:blipFill>
        <p:spPr>
          <a:xfrm>
            <a:off x="0" y="2305878"/>
            <a:ext cx="9144000" cy="67586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E69634D-8A75-8B4B-A998-39FA028CA4C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6087" t="43479" r="53913" b="42028"/>
          <a:stretch/>
        </p:blipFill>
        <p:spPr>
          <a:xfrm>
            <a:off x="2527060" y="2981739"/>
            <a:ext cx="1828800" cy="99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081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4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1A5021-FECE-AC4B-A13A-67DDC76E7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B0D60A-38AC-D044-AF0E-02C41C0469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8148"/>
          <a:stretch/>
        </p:blipFill>
        <p:spPr>
          <a:xfrm>
            <a:off x="0" y="0"/>
            <a:ext cx="9144000" cy="28702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BE990E-FF61-7946-BB5D-5986BAF6F0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056" b="1"/>
          <a:stretch/>
        </p:blipFill>
        <p:spPr>
          <a:xfrm>
            <a:off x="0" y="4310093"/>
            <a:ext cx="9144000" cy="30822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87D33C4-4F8D-6845-BC6A-1027B5BC49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260" b="53333"/>
          <a:stretch/>
        </p:blipFill>
        <p:spPr>
          <a:xfrm>
            <a:off x="0" y="2006600"/>
            <a:ext cx="9144000" cy="11938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CCDD0A8-7843-1C41-B3C5-06C640C275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8785" b="7882"/>
          <a:stretch/>
        </p:blipFill>
        <p:spPr>
          <a:xfrm>
            <a:off x="0" y="3200400"/>
            <a:ext cx="9144000" cy="36576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E76EED8-D837-AF41-A570-212FD0F1E78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0702" b="58148"/>
          <a:stretch/>
        </p:blipFill>
        <p:spPr>
          <a:xfrm>
            <a:off x="1892968" y="0"/>
            <a:ext cx="7251032" cy="28702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8F2F8FE-6BAA-0047-8548-2A20ABB0BF1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434" t="32515" r="31930" b="58147"/>
          <a:stretch/>
        </p:blipFill>
        <p:spPr>
          <a:xfrm>
            <a:off x="2325757" y="2229853"/>
            <a:ext cx="3898580" cy="64034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21B1EA2-DE7E-0448-A4D6-B2BC17BF709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478" t="33913" r="74565" b="38551"/>
          <a:stretch/>
        </p:blipFill>
        <p:spPr>
          <a:xfrm rot="19811261">
            <a:off x="6384002" y="2841388"/>
            <a:ext cx="1093305" cy="1888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3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1A5021-FECE-AC4B-A13A-67DDC76E7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9D8E37F-11C4-9640-86DA-92D9CF9D78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4815"/>
          <a:stretch/>
        </p:blipFill>
        <p:spPr>
          <a:xfrm>
            <a:off x="0" y="-96252"/>
            <a:ext cx="9144000" cy="37846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706983-3617-7146-BFAC-15A4C4ABAA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8333" b="67223"/>
          <a:stretch/>
        </p:blipFill>
        <p:spPr>
          <a:xfrm>
            <a:off x="0" y="2794000"/>
            <a:ext cx="9144000" cy="9906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3FA6B27-7807-334A-8507-A6E4F08D7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185"/>
          <a:stretch/>
        </p:blipFill>
        <p:spPr>
          <a:xfrm>
            <a:off x="0" y="3784600"/>
            <a:ext cx="9144000" cy="3073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A5BC6F1-B8EA-604B-B3D9-EF5913E029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889" t="29630" r="38888" b="32963"/>
          <a:stretch/>
        </p:blipFill>
        <p:spPr>
          <a:xfrm rot="20294833">
            <a:off x="127000" y="2794000"/>
            <a:ext cx="1934675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65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E81D6C0-DA6A-BA45-A793-D79C7A16FE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AA1F30CF-8323-7E4F-A62C-34C13457B2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056" b="45926"/>
          <a:stretch/>
        </p:blipFill>
        <p:spPr>
          <a:xfrm>
            <a:off x="0" y="0"/>
            <a:ext cx="4749800" cy="37084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FD70F05-D431-6046-B812-63C1587519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000"/>
          <a:stretch/>
        </p:blipFill>
        <p:spPr>
          <a:xfrm>
            <a:off x="0" y="2743200"/>
            <a:ext cx="9144000" cy="41148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3AF34B4B-DCE4-8240-956A-3E5B7915AB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278" b="60000"/>
          <a:stretch/>
        </p:blipFill>
        <p:spPr>
          <a:xfrm>
            <a:off x="4140200" y="0"/>
            <a:ext cx="5003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6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4B1B779-12F4-9641-B5A1-81844EBFC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D9DA303-F94B-4F46-AE9D-1F9C8B2DF7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815" r="67500"/>
          <a:stretch/>
        </p:blipFill>
        <p:spPr>
          <a:xfrm>
            <a:off x="0" y="2387600"/>
            <a:ext cx="2971800" cy="4470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92BA3BE-31C8-E045-84EA-6AA77E9255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500" t="30741" r="10834"/>
          <a:stretch/>
        </p:blipFill>
        <p:spPr>
          <a:xfrm>
            <a:off x="3429000" y="2108200"/>
            <a:ext cx="4724400" cy="4749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71B4BC2-D1A1-0F4B-BA09-9B232C71FF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0278" b="59630"/>
          <a:stretch/>
        </p:blipFill>
        <p:spPr>
          <a:xfrm>
            <a:off x="7340600" y="0"/>
            <a:ext cx="1803400" cy="27686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95789B2-6BAD-DB49-85C6-709D4586929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000" t="28148" r="58611" b="55185"/>
          <a:stretch/>
        </p:blipFill>
        <p:spPr>
          <a:xfrm>
            <a:off x="1371600" y="1930400"/>
            <a:ext cx="2413000" cy="1143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2C45E168-B96F-BA46-8BFD-FA57D9E7E94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111" t="68519" b="13333"/>
          <a:stretch/>
        </p:blipFill>
        <p:spPr>
          <a:xfrm>
            <a:off x="6502400" y="4699000"/>
            <a:ext cx="2641600" cy="12446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899BB77-3BCF-4F4F-BD1F-958D1378AA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E739CEF-FB2D-5E45-AB44-13F7F18F2203}"/>
              </a:ext>
            </a:extLst>
          </p:cNvPr>
          <p:cNvSpPr/>
          <p:nvPr/>
        </p:nvSpPr>
        <p:spPr>
          <a:xfrm>
            <a:off x="2971800" y="373487"/>
            <a:ext cx="1371600" cy="592428"/>
          </a:xfrm>
          <a:prstGeom prst="rect">
            <a:avLst/>
          </a:prstGeom>
          <a:solidFill>
            <a:srgbClr val="F8E1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FBC7499-5603-3C49-9FEE-46D5D8D502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82593"/>
          <a:stretch/>
        </p:blipFill>
        <p:spPr>
          <a:xfrm>
            <a:off x="0" y="0"/>
            <a:ext cx="91440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6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repeatCount="1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265</TotalTime>
  <Words>0</Words>
  <Application>Microsoft Office PowerPoint</Application>
  <PresentationFormat>Экран (4:3)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Альбина Корнейчук</dc:creator>
  <cp:lastModifiedBy>ElviraZ</cp:lastModifiedBy>
  <cp:revision>28</cp:revision>
  <dcterms:created xsi:type="dcterms:W3CDTF">2020-01-27T21:23:02Z</dcterms:created>
  <dcterms:modified xsi:type="dcterms:W3CDTF">2020-03-06T08:20:12Z</dcterms:modified>
</cp:coreProperties>
</file>